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63" r:id="rId3"/>
    <p:sldId id="261" r:id="rId4"/>
    <p:sldId id="262" r:id="rId5"/>
    <p:sldId id="264" r:id="rId6"/>
    <p:sldId id="265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7E19"/>
    <a:srgbClr val="000041"/>
    <a:srgbClr val="B4CADC"/>
    <a:srgbClr val="A7BED2"/>
    <a:srgbClr val="93AEC6"/>
    <a:srgbClr val="4D4A46"/>
    <a:srgbClr val="988E64"/>
    <a:srgbClr val="D3CA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84" y="-68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28E86-1F95-4630-B7F7-E0DE39D26EE3}" type="datetimeFigureOut">
              <a:rPr lang="en-AU" smtClean="0"/>
              <a:pPr/>
              <a:t>2/11/2015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58217-DADF-4B2C-B46A-A58F19148A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098572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b="1" smtClean="0">
                <a:solidFill>
                  <a:schemeClr val="bg1"/>
                </a:solidFill>
                <a:latin typeface="Arial" charset="0"/>
              </a:rPr>
              <a:t>Life Impact</a:t>
            </a:r>
            <a:r>
              <a:rPr lang="en-US" sz="1500" smtClean="0">
                <a:solidFill>
                  <a:schemeClr val="bg1"/>
                </a:solidFill>
                <a:latin typeface="Arial" charset="0"/>
              </a:rPr>
              <a:t> | The University of Adelaide</a:t>
            </a: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0412" y="43496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6"/>
          <p:cNvSpPr txBox="1">
            <a:spLocks noChangeArrowheads="1"/>
          </p:cNvSpPr>
          <p:nvPr userDrawn="1"/>
        </p:nvSpPr>
        <p:spPr bwMode="gray">
          <a:xfrm>
            <a:off x="381000" y="61658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Line 75"/>
          <p:cNvSpPr>
            <a:spLocks noChangeShapeType="1"/>
          </p:cNvSpPr>
          <p:nvPr userDrawn="1"/>
        </p:nvSpPr>
        <p:spPr bwMode="white">
          <a:xfrm>
            <a:off x="381000" y="43434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7" name="Line 76"/>
          <p:cNvSpPr>
            <a:spLocks noChangeShapeType="1"/>
          </p:cNvSpPr>
          <p:nvPr userDrawn="1"/>
        </p:nvSpPr>
        <p:spPr bwMode="white">
          <a:xfrm>
            <a:off x="4724400" y="20574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" name="Line 35"/>
          <p:cNvSpPr>
            <a:spLocks noChangeShapeType="1"/>
          </p:cNvSpPr>
          <p:nvPr userDrawn="1"/>
        </p:nvSpPr>
        <p:spPr bwMode="auto">
          <a:xfrm flipH="1">
            <a:off x="7247756" y="4130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124000" y="4039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133600" y="48006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1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244681" y="402542"/>
            <a:ext cx="1728192" cy="1506364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76760" y="19523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sth cross motif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4996" y="39624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Career Session: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How to write a good CV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6019800" cy="685800"/>
          </a:xfrm>
        </p:spPr>
        <p:txBody>
          <a:bodyPr/>
          <a:lstStyle/>
          <a:p>
            <a:r>
              <a:rPr lang="en-AU" dirty="0" smtClean="0"/>
              <a:t>Careers Session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51720" y="4648200"/>
            <a:ext cx="5256584" cy="352436"/>
          </a:xfrm>
        </p:spPr>
        <p:txBody>
          <a:bodyPr/>
          <a:lstStyle/>
          <a:p>
            <a:pPr marL="0" indent="0" algn="ctr">
              <a:buNone/>
            </a:pPr>
            <a:r>
              <a:rPr lang="en-AU" sz="2000" b="1" dirty="0" smtClean="0">
                <a:solidFill>
                  <a:schemeClr val="bg1"/>
                </a:solidFill>
              </a:rPr>
              <a:t>How to write a good CV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Component 3: Optional extras	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23173"/>
            <a:ext cx="7807074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Include: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Voluntary (unpaid) positions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A</a:t>
            </a:r>
            <a:r>
              <a:rPr lang="en-US" sz="2200" dirty="0" smtClean="0"/>
              <a:t>ssociation memberships</a:t>
            </a:r>
            <a:endParaRPr lang="en-US" sz="2200" dirty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Student leadership positions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C</a:t>
            </a:r>
            <a:r>
              <a:rPr lang="en-US" sz="2200" dirty="0" smtClean="0"/>
              <a:t>hurch service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C</a:t>
            </a:r>
            <a:r>
              <a:rPr lang="en-US" sz="2200" dirty="0" smtClean="0"/>
              <a:t>ommunity </a:t>
            </a:r>
            <a:r>
              <a:rPr lang="en-US" sz="2200" dirty="0" err="1" smtClean="0"/>
              <a:t>organisation</a:t>
            </a:r>
            <a:r>
              <a:rPr lang="en-US" sz="2200" dirty="0" smtClean="0"/>
              <a:t> work</a:t>
            </a:r>
          </a:p>
          <a:p>
            <a:pPr lvl="1"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40253562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Component 4: Referees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30998"/>
            <a:ext cx="7807074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Get good referees!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Name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Title / position of referee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Contact details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At least two, ideally three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Ideally, no more than one character referee</a:t>
            </a:r>
          </a:p>
          <a:p>
            <a:pPr lvl="1">
              <a:lnSpc>
                <a:spcPct val="150000"/>
              </a:lnSpc>
            </a:pPr>
            <a:endParaRPr lang="en-US" sz="2200" dirty="0" smtClean="0"/>
          </a:p>
          <a:p>
            <a:pPr lvl="1"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60649752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CVs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276" y="1525574"/>
            <a:ext cx="7358114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What is the purpose of a CV?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Outline of a CV structure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General tips and tricks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Component 1: Personal details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Component 2: Educational achievement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Component 3: Work experience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Component 4: Referees</a:t>
            </a:r>
          </a:p>
        </p:txBody>
      </p:sp>
    </p:spTree>
    <p:extLst>
      <p:ext uri="{BB962C8B-B14F-4D97-AF65-F5344CB8AC3E}">
        <p14:creationId xmlns:p14="http://schemas.microsoft.com/office/powerpoint/2010/main" xmlns="" val="29012581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is the purpose of a CV ?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276" y="1525574"/>
            <a:ext cx="7358114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To communicate who you are, what your story is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…and why you should have the job!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NOTE: They will not look at your CV for very long at all, until (or if!) they go to interview you</a:t>
            </a:r>
          </a:p>
        </p:txBody>
      </p:sp>
    </p:spTree>
    <p:extLst>
      <p:ext uri="{BB962C8B-B14F-4D97-AF65-F5344CB8AC3E}">
        <p14:creationId xmlns:p14="http://schemas.microsoft.com/office/powerpoint/2010/main" xmlns="" val="304727622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Outline of a CV structure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280920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Component 1: Personal details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Optional: Languages spoken, narrative statement, core skills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Component 2: Educational achievement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Optional: Courses and certificates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Component 3: Work experience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Optional: Student leadership / voluntary positions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Component 4: Referees</a:t>
            </a:r>
          </a:p>
        </p:txBody>
      </p:sp>
    </p:spTree>
    <p:extLst>
      <p:ext uri="{BB962C8B-B14F-4D97-AF65-F5344CB8AC3E}">
        <p14:creationId xmlns:p14="http://schemas.microsoft.com/office/powerpoint/2010/main" xmlns="" val="17773265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General tips and tricks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593" y="1628800"/>
            <a:ext cx="7920880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Easy to read!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Dot points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Good choice of fonts and font sizing</a:t>
            </a:r>
          </a:p>
          <a:p>
            <a:pPr lvl="1">
              <a:lnSpc>
                <a:spcPct val="150000"/>
              </a:lnSpc>
            </a:pPr>
            <a:r>
              <a:rPr lang="en-US" sz="2200" dirty="0" err="1" smtClean="0"/>
              <a:t>Colour</a:t>
            </a:r>
            <a:r>
              <a:rPr lang="en-US" sz="2200" dirty="0" smtClean="0"/>
              <a:t>?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Sometimes, bolding can work…</a:t>
            </a:r>
          </a:p>
          <a:p>
            <a:pPr>
              <a:lnSpc>
                <a:spcPct val="150000"/>
              </a:lnSpc>
            </a:pPr>
            <a:endParaRPr lang="en-US" sz="2200" dirty="0"/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 lvl="1"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61246071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Component 1: Personal Details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593" y="1628800"/>
            <a:ext cx="7920880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Name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(Reliable!) contact details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Email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Phone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Secondary phone?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In my opinion?  No mention of religion, age, gender… (Unless it is important?), and no photo!</a:t>
            </a:r>
          </a:p>
          <a:p>
            <a:pPr>
              <a:lnSpc>
                <a:spcPct val="150000"/>
              </a:lnSpc>
            </a:pPr>
            <a:endParaRPr lang="en-US" sz="2200" dirty="0"/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 lvl="1"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94466712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Component 1: Optional extras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593" y="1628800"/>
            <a:ext cx="7920880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Narrative statement: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Who are you, what are you trying to achieve in your career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Make sure it matches the job you are applying for!!  Reword it where necessary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Core skills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Again, change depending on the job you are applying for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Languages spoken (if relevant)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93249964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Component 2: Educational Achievement	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593" y="1628800"/>
            <a:ext cx="7920880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dirty="0" smtClean="0"/>
              <a:t>In reverse chronological order of achievement (i.e. most recent qualification first)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Include: 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Y</a:t>
            </a:r>
            <a:r>
              <a:rPr lang="en-US" sz="2200" dirty="0" smtClean="0"/>
              <a:t>ear graduated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Institution</a:t>
            </a:r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GPA (if it is good!  Otherwise leave it out)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Optional: Include certificates and training courses, you might list these separately…</a:t>
            </a:r>
          </a:p>
          <a:p>
            <a:pPr>
              <a:lnSpc>
                <a:spcPct val="150000"/>
              </a:lnSpc>
            </a:pPr>
            <a:endParaRPr lang="en-US" sz="2200" dirty="0"/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 lvl="1"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80927644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071546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Component 3: Work Experience	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23173"/>
            <a:ext cx="8239122" cy="32861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In reverse chronological order (most recent first)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Include: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Years (e.g. 2011 – current)</a:t>
            </a:r>
          </a:p>
          <a:p>
            <a:pPr lvl="1">
              <a:lnSpc>
                <a:spcPct val="150000"/>
              </a:lnSpc>
            </a:pPr>
            <a:r>
              <a:rPr lang="en-US" sz="2000" dirty="0" err="1" smtClean="0"/>
              <a:t>Organisation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Position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Roles and notable achievements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Write it in the passive voice!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Example: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 smtClean="0"/>
              <a:t>“Liaised with stakeholders in the corporate finance sector”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200" dirty="0" smtClean="0"/>
          </a:p>
          <a:p>
            <a:pPr lvl="1">
              <a:lnSpc>
                <a:spcPct val="15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22440835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1090</TotalTime>
  <Words>413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Lecture 1</vt:lpstr>
      <vt:lpstr>Careers Session</vt:lpstr>
      <vt:lpstr>CVs</vt:lpstr>
      <vt:lpstr>What is the purpose of a CV ?</vt:lpstr>
      <vt:lpstr>Outline of a CV structure</vt:lpstr>
      <vt:lpstr>General tips and tricks</vt:lpstr>
      <vt:lpstr>Component 1: Personal Details</vt:lpstr>
      <vt:lpstr>Component 1: Optional extras</vt:lpstr>
      <vt:lpstr>Component 2: Educational Achievement </vt:lpstr>
      <vt:lpstr>Component 3: Work Experience </vt:lpstr>
      <vt:lpstr>Component 3: Optional extras </vt:lpstr>
      <vt:lpstr>Component 4: Referees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111</cp:revision>
  <cp:lastPrinted>2015-09-25T02:07:49Z</cp:lastPrinted>
  <dcterms:created xsi:type="dcterms:W3CDTF">2011-01-27T06:03:15Z</dcterms:created>
  <dcterms:modified xsi:type="dcterms:W3CDTF">2015-11-02T12:49:29Z</dcterms:modified>
</cp:coreProperties>
</file>